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EC4D7-3DC9-495F-B6D2-59B134331373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8988B-65CE-42C3-B39C-2A3389A98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41393E-5BEB-4409-9039-2541260060CD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06B27A-2DD0-4A3E-AAC6-8CD552145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smtClean="0"/>
              <a:t>10.  </a:t>
            </a:r>
            <a:r>
              <a:rPr lang="zh-CN" altLang="en-US" b="1" smtClean="0"/>
              <a:t>商业模式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1268413"/>
            <a:ext cx="7918450" cy="4827587"/>
          </a:xfrm>
        </p:spPr>
        <p:txBody>
          <a:bodyPr/>
          <a:lstStyle/>
          <a:p>
            <a:r>
              <a:rPr lang="zh-CN" altLang="en-US" smtClean="0">
                <a:solidFill>
                  <a:srgbClr val="FFFF00"/>
                </a:solidFill>
              </a:rPr>
              <a:t>营销目标</a:t>
            </a:r>
            <a:r>
              <a:rPr lang="zh-CN" altLang="en-US" smtClean="0"/>
              <a:t>：树立良好形象，打造品牌。</a:t>
            </a:r>
            <a:endParaRPr lang="en-US" altLang="zh-CN" smtClean="0"/>
          </a:p>
          <a:p>
            <a:r>
              <a:rPr lang="zh-CN" altLang="en-US" smtClean="0">
                <a:solidFill>
                  <a:srgbClr val="FFFF00"/>
                </a:solidFill>
              </a:rPr>
              <a:t>营销策略</a:t>
            </a:r>
            <a:r>
              <a:rPr lang="zh-CN" altLang="en-US" smtClean="0"/>
              <a:t>：满足顾客的产品才能赢得市场</a:t>
            </a:r>
            <a:r>
              <a:rPr lang="en-US" altLang="zh-CN" smtClean="0"/>
              <a:t>.</a:t>
            </a:r>
          </a:p>
          <a:p>
            <a:r>
              <a:rPr lang="zh-CN" altLang="en-US" smtClean="0">
                <a:solidFill>
                  <a:srgbClr val="FFFF00"/>
                </a:solidFill>
              </a:rPr>
              <a:t>促销策略</a:t>
            </a:r>
            <a:r>
              <a:rPr lang="zh-CN" altLang="en-US" smtClean="0"/>
              <a:t>：免费试用和学生打折。</a:t>
            </a:r>
            <a:endParaRPr lang="en-US" altLang="zh-CN" smtClean="0"/>
          </a:p>
          <a:p>
            <a:r>
              <a:rPr lang="zh-CN" altLang="en-US" smtClean="0">
                <a:solidFill>
                  <a:srgbClr val="FFFF00"/>
                </a:solidFill>
              </a:rPr>
              <a:t>市场策略</a:t>
            </a:r>
            <a:r>
              <a:rPr lang="en-US" smtClean="0"/>
              <a:t>:  </a:t>
            </a:r>
            <a:r>
              <a:rPr lang="zh-CN" altLang="en-US" smtClean="0"/>
              <a:t>全国性展会，峰会、论坛，新产品发布、技术培训交流会。</a:t>
            </a:r>
            <a:endParaRPr lang="en-US" altLang="zh-CN" smtClean="0"/>
          </a:p>
          <a:p>
            <a:r>
              <a:rPr lang="zh-CN" altLang="en-US" smtClean="0">
                <a:solidFill>
                  <a:srgbClr val="FFFF00"/>
                </a:solidFill>
              </a:rPr>
              <a:t>销售渠道</a:t>
            </a:r>
            <a:r>
              <a:rPr lang="zh-CN" altLang="en-US" smtClean="0"/>
              <a:t>：特定客户，网络营销，社交平台营销，销售网络。</a:t>
            </a:r>
            <a:endParaRPr lang="en-US" altLang="zh-CN" smtClean="0"/>
          </a:p>
          <a:p>
            <a:r>
              <a:rPr lang="zh-CN" altLang="en-US" smtClean="0">
                <a:solidFill>
                  <a:srgbClr val="FFFF00"/>
                </a:solidFill>
              </a:rPr>
              <a:t>获利模式：</a:t>
            </a:r>
            <a:r>
              <a:rPr lang="zh-CN" altLang="en-US" smtClean="0"/>
              <a:t>以手机套餐收费销售模式。</a:t>
            </a:r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altLang="zh-CN" smtClean="0"/>
          </a:p>
          <a:p>
            <a:endParaRPr lang="zh-CN" altLang="en-US" smtClean="0">
              <a:latin typeface="SimSun" pitchFamily="2" charset="-122"/>
            </a:endParaRPr>
          </a:p>
          <a:p>
            <a:endParaRPr lang="en-US" smtClean="0"/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303C0F0-325A-4A10-86A7-ABA9A0E0B559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7017C-8AB8-46BD-960C-B49658992A46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5441</TotalTime>
  <Words>134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10.  商业模式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fractional</dc:title>
  <dc:creator>w huang</dc:creator>
  <dc:description>10.  商业模式</dc:description>
  <cp:lastModifiedBy>w huang</cp:lastModifiedBy>
  <cp:revision>322</cp:revision>
  <cp:lastPrinted>1601-01-01T00:00:00Z</cp:lastPrinted>
  <dcterms:created xsi:type="dcterms:W3CDTF">1601-01-01T00:00:00Z</dcterms:created>
  <dcterms:modified xsi:type="dcterms:W3CDTF">2015-01-11T08:29:26Z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fractional</vt:lpwstr>
  </property>
  <property fmtid="{D5CDD505-2E9C-101B-9397-08002B2CF9AE}" pid="3" name="SlideDescription">
    <vt:lpwstr>10.  商业模式</vt:lpwstr>
  </property>
</Properties>
</file>