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DDC8F-4880-432E-973D-0BB1BC6C8B97}" type="datetimeFigureOut">
              <a:rPr lang="en-US" smtClean="0"/>
              <a:t>1/11/2015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DF83D-9C77-4FCC-A08A-2853224041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9D1494-1349-4B60-88BA-CF0A7CA53A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altLang="zh-CN" b="1" smtClean="0"/>
              <a:t>5. </a:t>
            </a:r>
            <a:r>
              <a:rPr lang="zh-CN" altLang="en-US" b="1" smtClean="0"/>
              <a:t>例子</a:t>
            </a:r>
            <a:endParaRPr lang="en-US" b="1" smtClean="0"/>
          </a:p>
        </p:txBody>
      </p:sp>
      <p:pic>
        <p:nvPicPr>
          <p:cNvPr id="20483" name="Content Placeholder 6" descr="scree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79613" y="1268413"/>
            <a:ext cx="5113337" cy="4968875"/>
          </a:xfrm>
        </p:spPr>
      </p:pic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AD8BBB-CB36-4C29-96AF-6CBE051A8966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B2193-9C53-4093-9698-61D88CBB506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5. 例子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5. 例子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5. 例子</vt:lpwstr>
  </property>
</Properties>
</file>